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6" r:id="rId6"/>
    <p:sldId id="259" r:id="rId7"/>
    <p:sldId id="258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29"/>
    <a:srgbClr val="929392"/>
    <a:srgbClr val="2B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/>
    <p:restoredTop sz="95028"/>
  </p:normalViewPr>
  <p:slideViewPr>
    <p:cSldViewPr snapToGrid="0" snapToObjects="1">
      <p:cViewPr varScale="1">
        <p:scale>
          <a:sx n="148" d="100"/>
          <a:sy n="148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Payne" userId="4fdd8a30-39bf-40c8-9d3b-7522c84a80c7" providerId="ADAL" clId="{B345EB50-E243-5A43-A134-D47CC830B85A}"/>
    <pc:docChg chg="modSld">
      <pc:chgData name="Lee Payne" userId="4fdd8a30-39bf-40c8-9d3b-7522c84a80c7" providerId="ADAL" clId="{B345EB50-E243-5A43-A134-D47CC830B85A}" dt="2024-12-18T15:23:43.843" v="26" actId="20577"/>
      <pc:docMkLst>
        <pc:docMk/>
      </pc:docMkLst>
      <pc:sldChg chg="modSp mod">
        <pc:chgData name="Lee Payne" userId="4fdd8a30-39bf-40c8-9d3b-7522c84a80c7" providerId="ADAL" clId="{B345EB50-E243-5A43-A134-D47CC830B85A}" dt="2024-12-18T15:23:43.843" v="26" actId="20577"/>
        <pc:sldMkLst>
          <pc:docMk/>
          <pc:sldMk cId="734676355" sldId="256"/>
        </pc:sldMkLst>
        <pc:graphicFrameChg chg="mod modGraphic">
          <ac:chgData name="Lee Payne" userId="4fdd8a30-39bf-40c8-9d3b-7522c84a80c7" providerId="ADAL" clId="{B345EB50-E243-5A43-A134-D47CC830B85A}" dt="2024-12-18T15:23:43.843" v="26" actId="20577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</pc:docChg>
  </pc:docChgLst>
  <pc:docChgLst>
    <pc:chgData name="Lee Payne" userId="4fdd8a30-39bf-40c8-9d3b-7522c84a80c7" providerId="ADAL" clId="{C6E49A4E-EDB6-2F42-AE93-78CD355E3F8E}"/>
    <pc:docChg chg="custSel modSld">
      <pc:chgData name="Lee Payne" userId="4fdd8a30-39bf-40c8-9d3b-7522c84a80c7" providerId="ADAL" clId="{C6E49A4E-EDB6-2F42-AE93-78CD355E3F8E}" dt="2025-01-13T14:09:28.185" v="116"/>
      <pc:docMkLst>
        <pc:docMk/>
      </pc:docMkLst>
      <pc:sldChg chg="modSp mod">
        <pc:chgData name="Lee Payne" userId="4fdd8a30-39bf-40c8-9d3b-7522c84a80c7" providerId="ADAL" clId="{C6E49A4E-EDB6-2F42-AE93-78CD355E3F8E}" dt="2025-01-13T14:09:28.185" v="116"/>
        <pc:sldMkLst>
          <pc:docMk/>
          <pc:sldMk cId="734676355" sldId="256"/>
        </pc:sldMkLst>
        <pc:graphicFrameChg chg="mod modGraphic">
          <ac:chgData name="Lee Payne" userId="4fdd8a30-39bf-40c8-9d3b-7522c84a80c7" providerId="ADAL" clId="{C6E49A4E-EDB6-2F42-AE93-78CD355E3F8E}" dt="2025-01-13T14:09:28.185" v="116"/>
          <ac:graphicFrameMkLst>
            <pc:docMk/>
            <pc:sldMk cId="734676355" sldId="256"/>
            <ac:graphicFrameMk id="23" creationId="{00000000-0000-0000-0000-000000000000}"/>
          </ac:graphicFrameMkLst>
        </pc:graphicFrameChg>
      </pc:sldChg>
      <pc:sldChg chg="addSp delSp modSp mod">
        <pc:chgData name="Lee Payne" userId="4fdd8a30-39bf-40c8-9d3b-7522c84a80c7" providerId="ADAL" clId="{C6E49A4E-EDB6-2F42-AE93-78CD355E3F8E}" dt="2025-01-13T14:09:21.465" v="115" actId="478"/>
        <pc:sldMkLst>
          <pc:docMk/>
          <pc:sldMk cId="1833947036" sldId="259"/>
        </pc:sldMkLst>
        <pc:spChg chg="del">
          <ac:chgData name="Lee Payne" userId="4fdd8a30-39bf-40c8-9d3b-7522c84a80c7" providerId="ADAL" clId="{C6E49A4E-EDB6-2F42-AE93-78CD355E3F8E}" dt="2025-01-13T14:01:07.723" v="114" actId="478"/>
          <ac:spMkLst>
            <pc:docMk/>
            <pc:sldMk cId="1833947036" sldId="259"/>
            <ac:spMk id="2" creationId="{8F25CF85-6E73-444B-D367-514C7D4C41BB}"/>
          </ac:spMkLst>
        </pc:spChg>
        <pc:spChg chg="mod">
          <ac:chgData name="Lee Payne" userId="4fdd8a30-39bf-40c8-9d3b-7522c84a80c7" providerId="ADAL" clId="{C6E49A4E-EDB6-2F42-AE93-78CD355E3F8E}" dt="2025-01-13T13:59:29.694" v="41" actId="20577"/>
          <ac:spMkLst>
            <pc:docMk/>
            <pc:sldMk cId="1833947036" sldId="259"/>
            <ac:spMk id="5" creationId="{8B4ABDE7-BB45-270A-ABF9-F12A2A1C877E}"/>
          </ac:spMkLst>
        </pc:spChg>
        <pc:spChg chg="del mod">
          <ac:chgData name="Lee Payne" userId="4fdd8a30-39bf-40c8-9d3b-7522c84a80c7" providerId="ADAL" clId="{C6E49A4E-EDB6-2F42-AE93-78CD355E3F8E}" dt="2025-01-13T14:09:21.465" v="115" actId="478"/>
          <ac:spMkLst>
            <pc:docMk/>
            <pc:sldMk cId="1833947036" sldId="259"/>
            <ac:spMk id="11" creationId="{19258D97-0437-CD93-7DB6-8934C39A7F33}"/>
          </ac:spMkLst>
        </pc:spChg>
        <pc:picChg chg="add mod">
          <ac:chgData name="Lee Payne" userId="4fdd8a30-39bf-40c8-9d3b-7522c84a80c7" providerId="ADAL" clId="{C6E49A4E-EDB6-2F42-AE93-78CD355E3F8E}" dt="2025-01-13T13:59:39.365" v="46" actId="14100"/>
          <ac:picMkLst>
            <pc:docMk/>
            <pc:sldMk cId="1833947036" sldId="259"/>
            <ac:picMk id="4" creationId="{8D573D0F-9A01-0C6D-5AF1-217D8029409C}"/>
          </ac:picMkLst>
        </pc:picChg>
        <pc:picChg chg="add mod">
          <ac:chgData name="Lee Payne" userId="4fdd8a30-39bf-40c8-9d3b-7522c84a80c7" providerId="ADAL" clId="{C6E49A4E-EDB6-2F42-AE93-78CD355E3F8E}" dt="2025-01-13T14:00:03.761" v="53" actId="14100"/>
          <ac:picMkLst>
            <pc:docMk/>
            <pc:sldMk cId="1833947036" sldId="259"/>
            <ac:picMk id="8" creationId="{36C1B4DF-024D-9A07-D497-82B8EADD8C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07ECA-1A06-CC43-A0CE-D5159B17CECE}" type="datetimeFigureOut">
              <a:rPr lang="en-US" smtClean="0"/>
              <a:t>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5709B-F41E-8740-BC3A-BD7C6A1FB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5709B-F41E-8740-BC3A-BD7C6A1FB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5AE-68B9-4949-9A63-1418D5774CB5}" type="datetime1">
              <a:rPr lang="en-GB" smtClean="0"/>
              <a:t>13/01/2025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18E8-A63B-5347-9016-456F7AC2E4F0}" type="datetime1">
              <a:rPr lang="en-GB" smtClean="0"/>
              <a:t>13/01/2025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0D13-A8E8-2844-A319-7F63B8CEA8EB}" type="datetime1">
              <a:rPr lang="en-GB" smtClean="0"/>
              <a:t>13/01/2025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D8928-2DA3-4B40-9681-892CC1FE0139}" type="datetime1">
              <a:rPr lang="en-GB" smtClean="0"/>
              <a:t>13/01/2025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73D0-9A92-F04D-8AEB-37C9F689B20A}" type="datetime1">
              <a:rPr lang="en-GB" smtClean="0"/>
              <a:t>13/01/2025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B241-9088-DC4D-B1A4-48248B4A7F37}" type="datetime1">
              <a:rPr lang="en-GB" smtClean="0"/>
              <a:t>13/01/2025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8F0D-53EB-B445-9148-FBFFC1A39F8F}" type="datetime1">
              <a:rPr lang="en-GB" smtClean="0"/>
              <a:t>13/01/2025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D44D-9115-834E-88F6-CDA8E3C0622A}" type="datetime1">
              <a:rPr lang="en-GB" smtClean="0"/>
              <a:t>13/01/2025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E645-B2B4-E747-897A-2929509927A5}" type="datetime1">
              <a:rPr lang="en-GB" smtClean="0"/>
              <a:t>13/01/2025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A3CF-5314-CA4D-99F4-6543AF3B53DE}" type="datetime1">
              <a:rPr lang="en-GB" smtClean="0"/>
              <a:t>13/01/2025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02576-C58D-E548-B518-BCBE499BE317}" type="datetime1">
              <a:rPr lang="en-GB" smtClean="0"/>
              <a:t>13/01/2025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3E9D8-BCA4-564F-9CC2-9E31CD6CD4D0}" type="datetime1">
              <a:rPr lang="en-GB" smtClean="0"/>
              <a:t>13/01/2025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1C104-8B1A-E543-8532-B9058E1F6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1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623" y="3272811"/>
            <a:ext cx="1950916" cy="3706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01" y="3337227"/>
            <a:ext cx="1950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Nick Morrison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7496" y="3327592"/>
            <a:ext cx="2053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ea typeface="Avenir Medium" charset="0"/>
                <a:cs typeface="Arial" panose="020B0604020202020204" pitchFamily="34" charset="0"/>
              </a:rPr>
              <a:t>Competency Portfolio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157156" y="3311369"/>
            <a:ext cx="0" cy="324000"/>
          </a:xfrm>
          <a:prstGeom prst="line">
            <a:avLst/>
          </a:prstGeom>
          <a:ln w="317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65781" y="6579553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92660" y="6335898"/>
            <a:ext cx="1413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Helvetica" pitchFamily="2" charset="0"/>
                <a:ea typeface="Avenir Heavy" charset="0"/>
                <a:cs typeface="Arial" panose="020B0604020202020204" pitchFamily="34" charset="0"/>
              </a:rPr>
              <a:t>www.infratec-uk.com</a:t>
            </a:r>
          </a:p>
        </p:txBody>
      </p:sp>
    </p:spTree>
    <p:extLst>
      <p:ext uri="{BB962C8B-B14F-4D97-AF65-F5344CB8AC3E}">
        <p14:creationId xmlns:p14="http://schemas.microsoft.com/office/powerpoint/2010/main" val="16252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Summary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451738"/>
              </p:ext>
            </p:extLst>
          </p:nvPr>
        </p:nvGraphicFramePr>
        <p:xfrm>
          <a:off x="683172" y="1181100"/>
          <a:ext cx="8541790" cy="4202072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25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259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Category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Accreditation Body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bg1"/>
                          </a:solidFill>
                          <a:latin typeface="Helvetica" pitchFamily="2" charset="0"/>
                          <a:ea typeface="Avenir Black" charset="0"/>
                          <a:cs typeface="Arial" panose="020B0604020202020204" pitchFamily="34" charset="0"/>
                        </a:rPr>
                        <a:t>Expiry</a:t>
                      </a:r>
                    </a:p>
                  </a:txBody>
                  <a:tcPr anchor="ctr">
                    <a:solidFill>
                      <a:srgbClr val="0E21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Emergency First Aid at 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3531223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10/12/27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Safe Moving and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3531172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12/12/27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at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 err="1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Qualsafe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3533689</a:t>
                      </a:r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11/12/27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Working Safely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IOSH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1036-HuBjjJBhah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Helvetica" pitchFamily="2" charset="0"/>
                          <a:ea typeface="Avenir Medium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PAL - Static Boom (3a &amp; 3B)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IPAF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OP/2695729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Arial" panose="020B0604020202020204" pitchFamily="34" charset="0"/>
                          <a:ea typeface="Avenir Medium" charset="0"/>
                          <a:cs typeface="Arial" panose="020B0604020202020204" pitchFamily="34" charset="0"/>
                        </a:rPr>
                        <a:t>30/11/29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259"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 b="0" i="0" dirty="0">
                        <a:latin typeface="Helvetica" pitchFamily="2" charset="0"/>
                        <a:ea typeface="Avenir Medium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97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2</a:t>
            </a:fld>
            <a:endParaRPr lang="en-US" sz="1800" b="1" dirty="0">
              <a:solidFill>
                <a:srgbClr val="0E2129"/>
              </a:solidFill>
              <a:latin typeface="Helvetica" pitchFamily="2" charset="0"/>
              <a:ea typeface="Avenir Black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6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450800"/>
          </a:xfrm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0E2129"/>
                </a:solidFill>
                <a:latin typeface="Helvetica" pitchFamily="2" charset="0"/>
                <a:ea typeface="Avenir Black" charset="0"/>
                <a:cs typeface="Arial" panose="020B0604020202020204" pitchFamily="34" charset="0"/>
              </a:rPr>
              <a:t>Competency Cards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1038" y="829993"/>
            <a:ext cx="8543925" cy="0"/>
          </a:xfrm>
          <a:prstGeom prst="line">
            <a:avLst/>
          </a:prstGeom>
          <a:ln w="22225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1377" y="6621756"/>
            <a:ext cx="1188000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038" y="6378101"/>
            <a:ext cx="1316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Proxima Nova Rg" panose="02000506030000020004" pitchFamily="2" charset="0"/>
                <a:ea typeface="Avenir Heavy" charset="0"/>
                <a:cs typeface="Avenir Heavy" charset="0"/>
              </a:rPr>
              <a:t>www.infratec-uk.com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996113" y="6271944"/>
            <a:ext cx="2228850" cy="365125"/>
          </a:xfrm>
        </p:spPr>
        <p:txBody>
          <a:bodyPr/>
          <a:lstStyle/>
          <a:p>
            <a:fld id="{54A1C104-8B1A-E543-8532-B9058E1F681C}" type="slidenum">
              <a:rPr lang="en-US" sz="1800" b="1" smtClean="0">
                <a:solidFill>
                  <a:srgbClr val="0E2129"/>
                </a:solidFill>
                <a:latin typeface="Proxima Nova Rg" panose="02000506030000020004" pitchFamily="2" charset="0"/>
                <a:ea typeface="Avenir Black" charset="0"/>
                <a:cs typeface="Avenir Black" charset="0"/>
              </a:rPr>
              <a:t>3</a:t>
            </a:fld>
            <a:endParaRPr lang="en-US" sz="1800" b="1" dirty="0">
              <a:solidFill>
                <a:srgbClr val="0E2129"/>
              </a:solidFill>
              <a:latin typeface="Proxima Nova Rg" panose="02000506030000020004" pitchFamily="2" charset="0"/>
              <a:ea typeface="Avenir Black" charset="0"/>
              <a:cs typeface="Avenir Black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820444" y="6623001"/>
            <a:ext cx="460791" cy="0"/>
          </a:xfrm>
          <a:prstGeom prst="line">
            <a:avLst/>
          </a:prstGeom>
          <a:ln w="38100">
            <a:solidFill>
              <a:srgbClr val="2BA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7310" y="3528645"/>
            <a:ext cx="8543925" cy="0"/>
          </a:xfrm>
          <a:prstGeom prst="line">
            <a:avLst/>
          </a:prstGeom>
          <a:ln w="3175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7064" y="1188695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13339" y="1127359"/>
            <a:ext cx="26962" cy="4802572"/>
          </a:xfrm>
          <a:prstGeom prst="line">
            <a:avLst/>
          </a:prstGeom>
          <a:ln w="38100">
            <a:solidFill>
              <a:srgbClr val="9293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ABDE7-BB45-270A-ABF9-F12A2A1C877E}"/>
              </a:ext>
            </a:extLst>
          </p:cNvPr>
          <p:cNvSpPr txBox="1"/>
          <p:nvPr/>
        </p:nvSpPr>
        <p:spPr>
          <a:xfrm>
            <a:off x="935421" y="130328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PAL</a:t>
            </a:r>
          </a:p>
        </p:txBody>
      </p:sp>
      <p:pic>
        <p:nvPicPr>
          <p:cNvPr id="4" name="Picture 3" descr="A person with a beard and mustache on a yellow background&#10;&#10;Description automatically generated">
            <a:extLst>
              <a:ext uri="{FF2B5EF4-FFF2-40B4-BE49-F238E27FC236}">
                <a16:creationId xmlns:a16="http://schemas.microsoft.com/office/drawing/2014/main" id="{8D573D0F-9A01-0C6D-5AF1-217D8029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27" y="1596844"/>
            <a:ext cx="1159114" cy="1832148"/>
          </a:xfrm>
          <a:prstGeom prst="rect">
            <a:avLst/>
          </a:prstGeom>
        </p:spPr>
      </p:pic>
      <p:pic>
        <p:nvPicPr>
          <p:cNvPr id="8" name="Picture 7" descr="A yellow card with white text&#10;&#10;Description automatically generated">
            <a:extLst>
              <a:ext uri="{FF2B5EF4-FFF2-40B4-BE49-F238E27FC236}">
                <a16:creationId xmlns:a16="http://schemas.microsoft.com/office/drawing/2014/main" id="{36C1B4DF-024D-9A07-D497-82B8EADD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27" y="3942437"/>
            <a:ext cx="1155544" cy="18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53777" cy="7033846"/>
          </a:xfrm>
        </p:spPr>
      </p:pic>
    </p:spTree>
    <p:extLst>
      <p:ext uri="{BB962C8B-B14F-4D97-AF65-F5344CB8AC3E}">
        <p14:creationId xmlns:p14="http://schemas.microsoft.com/office/powerpoint/2010/main" val="17483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00719f-a471-49ab-8b67-30e6520d633d" xsi:nil="true"/>
    <lcf76f155ced4ddcb4097134ff3c332f xmlns="078ea3b5-7cd4-402a-949f-a81edf38a20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74A78C5DB494CB4772A679A6C3B1E" ma:contentTypeVersion="18" ma:contentTypeDescription="Create a new document." ma:contentTypeScope="" ma:versionID="e2c69041d304800d460e8085b1430d52">
  <xsd:schema xmlns:xsd="http://www.w3.org/2001/XMLSchema" xmlns:xs="http://www.w3.org/2001/XMLSchema" xmlns:p="http://schemas.microsoft.com/office/2006/metadata/properties" xmlns:ns2="bc00719f-a471-49ab-8b67-30e6520d633d" xmlns:ns3="078ea3b5-7cd4-402a-949f-a81edf38a202" targetNamespace="http://schemas.microsoft.com/office/2006/metadata/properties" ma:root="true" ma:fieldsID="cae480a1e9e45421205e0b77f6308117" ns2:_="" ns3:_="">
    <xsd:import namespace="bc00719f-a471-49ab-8b67-30e6520d633d"/>
    <xsd:import namespace="078ea3b5-7cd4-402a-949f-a81edf38a2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0719f-a471-49ab-8b67-30e6520d633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6115988-59e5-46dc-95fe-c0b3778ee1e9}" ma:internalName="TaxCatchAll" ma:showField="CatchAllData" ma:web="bc00719f-a471-49ab-8b67-30e6520d633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ea3b5-7cd4-402a-949f-a81edf38a2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8e27385-e701-4499-8761-da783486b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42D4DD-FC1C-44C5-9E59-37EA231893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2DC27F-189B-4251-9F00-08E75A4FA4D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bc00719f-a471-49ab-8b67-30e6520d633d"/>
    <ds:schemaRef ds:uri="http://purl.org/dc/elements/1.1/"/>
    <ds:schemaRef ds:uri="078ea3b5-7cd4-402a-949f-a81edf38a202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28F5E5-6AA6-4CB2-AEB0-858B2CC08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0719f-a471-49ab-8b67-30e6520d633d"/>
    <ds:schemaRef ds:uri="078ea3b5-7cd4-402a-949f-a81edf38a2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3295</TotalTime>
  <Words>77</Words>
  <Application>Microsoft Macintosh PowerPoint</Application>
  <PresentationFormat>A4 Paper (210x297 mm)</PresentationFormat>
  <Paragraphs>37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Proxima Nova Rg</vt:lpstr>
      <vt:lpstr>Office Theme</vt:lpstr>
      <vt:lpstr>PowerPoint Presentation</vt:lpstr>
      <vt:lpstr>Competency Summary</vt:lpstr>
      <vt:lpstr>Competency Cards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Payne</dc:creator>
  <cp:lastModifiedBy>Lee Payne</cp:lastModifiedBy>
  <cp:revision>44</cp:revision>
  <cp:lastPrinted>2024-06-14T09:01:33Z</cp:lastPrinted>
  <dcterms:created xsi:type="dcterms:W3CDTF">2017-07-03T20:19:07Z</dcterms:created>
  <dcterms:modified xsi:type="dcterms:W3CDTF">2025-01-13T14:09:34Z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0x010100CF774A78C5DB494CB4772A679A6C3B1E</vt:lpwstr>
  </property>
  <property fmtid="{D5CDD505-2E9C-101B-9397-08002B2CF9AE}" pid="3" name="AuthorIds_UIVersion_4096">
    <vt:lpwstr>22</vt:lpwstr>
  </property>
  <property fmtid="{D5CDD505-2E9C-101B-9397-08002B2CF9AE}" pid="4" name="MediaServiceImageTags">
    <vt:lpwstr/>
  </property>
</Properties>
</file>